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3"/>
  </p:notesMasterIdLst>
  <p:sldIdLst>
    <p:sldId id="266" r:id="rId5"/>
    <p:sldId id="257" r:id="rId6"/>
    <p:sldId id="258" r:id="rId7"/>
    <p:sldId id="269" r:id="rId8"/>
    <p:sldId id="270" r:id="rId9"/>
    <p:sldId id="271" r:id="rId10"/>
    <p:sldId id="272" r:id="rId11"/>
    <p:sldId id="273" r:id="rId12"/>
  </p:sldIdLst>
  <p:sldSz cx="12192000" cy="6858000"/>
  <p:notesSz cx="6858000" cy="9144000"/>
  <p:embeddedFontLst>
    <p:embeddedFont>
      <p:font typeface="SamsungOne 800C" panose="020B0906030303020204" charset="0"/>
      <p:bold r:id="rId14"/>
    </p:embeddedFont>
    <p:embeddedFont>
      <p:font typeface="SamsungOne 450C" panose="020B0506030303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26.05.2023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26.05.2023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Презентация приложения для покупки курсов.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26.05.2023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приложения.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26.05.2023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01176" y="2129396"/>
            <a:ext cx="118908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В данное время все чаще набирают популярность курсы в различных сферах </a:t>
            </a:r>
            <a:r>
              <a:rPr lang="en-US" sz="2800" dirty="0" smtClean="0">
                <a:latin typeface="+mj-lt"/>
              </a:rPr>
              <a:t>IT.</a:t>
            </a:r>
            <a:r>
              <a:rPr lang="ru-RU" sz="2800" dirty="0" smtClean="0">
                <a:latin typeface="+mj-lt"/>
              </a:rPr>
              <a:t> </a:t>
            </a:r>
          </a:p>
          <a:p>
            <a:pPr algn="ctr"/>
            <a:r>
              <a:rPr lang="ru-RU" sz="2800" dirty="0" smtClean="0">
                <a:latin typeface="+mj-lt"/>
              </a:rPr>
              <a:t>Данное приложение</a:t>
            </a:r>
          </a:p>
          <a:p>
            <a:pPr algn="ctr"/>
            <a:r>
              <a:rPr lang="ru-RU" sz="2800" dirty="0" smtClean="0">
                <a:latin typeface="+mj-lt"/>
              </a:rPr>
              <a:t>было разработано с целью ознакомления с курсами и для их покупки.</a:t>
            </a:r>
            <a:r>
              <a:rPr lang="en-US" sz="2800" dirty="0" smtClean="0">
                <a:latin typeface="+mj-lt"/>
              </a:rPr>
              <a:t> </a:t>
            </a:r>
            <a:endParaRPr lang="sk-SK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598" y="636234"/>
            <a:ext cx="2396899" cy="47937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33228" y="2902109"/>
            <a:ext cx="41905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Демонстрация работы </a:t>
            </a:r>
          </a:p>
          <a:p>
            <a:r>
              <a:rPr lang="ru-RU" sz="3200" dirty="0" smtClean="0"/>
              <a:t>приложения</a:t>
            </a:r>
            <a:endParaRPr lang="sk-SK" sz="32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292" y="627749"/>
            <a:ext cx="2401141" cy="480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50645" y="2936943"/>
            <a:ext cx="4080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Демонстрация покупки курсов и</a:t>
            </a:r>
          </a:p>
          <a:p>
            <a:r>
              <a:rPr lang="ru-RU" sz="3200" dirty="0">
                <a:solidFill>
                  <a:schemeClr val="bg1"/>
                </a:solidFill>
              </a:rPr>
              <a:t>заполнение корзины.</a:t>
            </a:r>
            <a:endParaRPr lang="sk-SK" sz="3200" dirty="0">
              <a:solidFill>
                <a:schemeClr val="bg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47" y="761736"/>
            <a:ext cx="2658292" cy="531658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921" y="794391"/>
            <a:ext cx="2641964" cy="52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8954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524000" y="978686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Структура приложения</a:t>
            </a:r>
            <a:r>
              <a:rPr lang="sk-SK" dirty="0">
                <a:solidFill>
                  <a:schemeClr val="bg1"/>
                </a:solidFill>
              </a:rPr>
              <a:t/>
            </a:r>
            <a:br>
              <a:rPr lang="sk-SK" dirty="0">
                <a:solidFill>
                  <a:schemeClr val="bg1"/>
                </a:solidFill>
              </a:rPr>
            </a:br>
            <a:endParaRPr lang="sk-SK" dirty="0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524000" y="3300550"/>
            <a:ext cx="9144000" cy="1416628"/>
          </a:xfrm>
        </p:spPr>
        <p:txBody>
          <a:bodyPr>
            <a:normAutofit fontScale="77500" lnSpcReduction="20000"/>
          </a:bodyPr>
          <a:lstStyle/>
          <a:p>
            <a:r>
              <a:rPr lang="ru-RU" sz="3800" dirty="0"/>
              <a:t>Приложение состоит из 3 активностей. Первая – главная активность, вторая – страница курса, третья – страница корзины. Также есть два адаптера и 3 модели.</a:t>
            </a:r>
          </a:p>
          <a:p>
            <a:endParaRPr lang="sk-SK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248307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524000" y="978686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Заключение</a:t>
            </a:r>
            <a:r>
              <a:rPr lang="sk-SK" dirty="0">
                <a:solidFill>
                  <a:schemeClr val="bg1"/>
                </a:solidFill>
              </a:rPr>
              <a:t/>
            </a:r>
            <a:br>
              <a:rPr lang="sk-SK" dirty="0">
                <a:solidFill>
                  <a:schemeClr val="bg1"/>
                </a:solidFill>
              </a:rPr>
            </a:br>
            <a:endParaRPr lang="sk-SK" dirty="0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524000" y="3300550"/>
            <a:ext cx="9144000" cy="1416628"/>
          </a:xfrm>
        </p:spPr>
        <p:txBody>
          <a:bodyPr>
            <a:normAutofit fontScale="25000" lnSpcReduction="20000"/>
          </a:bodyPr>
          <a:lstStyle/>
          <a:p>
            <a:r>
              <a:rPr lang="ru-RU" sz="11200" dirty="0" smtClean="0"/>
              <a:t>В ходе выполнения данной работы была достигнута поставленная цель. Исходя из результата работы в будущем планируется улучшить хранение данных и разработать панель для администратора и внедрить </a:t>
            </a:r>
            <a:r>
              <a:rPr lang="ru-RU" sz="11200" dirty="0" err="1" smtClean="0"/>
              <a:t>эквайринг</a:t>
            </a:r>
            <a:r>
              <a:rPr lang="ru-RU" sz="11200" dirty="0" smtClean="0"/>
              <a:t>.</a:t>
            </a:r>
            <a:endParaRPr lang="ru-RU" sz="11200" dirty="0"/>
          </a:p>
          <a:p>
            <a:endParaRPr lang="sk-SK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3690"/>
      </p:ext>
    </p:extLst>
  </p:cSld>
  <p:clrMapOvr>
    <a:masterClrMapping/>
  </p:clrMapOvr>
  <p:transition spd="slow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26.05.2023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8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0552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121</Words>
  <Application>Microsoft Office PowerPoint</Application>
  <PresentationFormat>Широкоэкранный</PresentationFormat>
  <Paragraphs>27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8</vt:i4>
      </vt:variant>
    </vt:vector>
  </HeadingPairs>
  <TitlesOfParts>
    <vt:vector size="16" baseType="lpstr">
      <vt:lpstr>Arial</vt:lpstr>
      <vt:lpstr>SamsungOne 800C</vt:lpstr>
      <vt:lpstr>SamsungOne 450C</vt:lpstr>
      <vt:lpstr>Calibri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Презентация приложения для покупки курсов.</vt:lpstr>
      <vt:lpstr>Идея приложения.</vt:lpstr>
      <vt:lpstr>Презентация PowerPoint</vt:lpstr>
      <vt:lpstr>Презентация PowerPoint</vt:lpstr>
      <vt:lpstr>Структура приложения </vt:lpstr>
      <vt:lpstr>Заключение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38</cp:revision>
  <dcterms:created xsi:type="dcterms:W3CDTF">2020-05-25T08:37:09Z</dcterms:created>
  <dcterms:modified xsi:type="dcterms:W3CDTF">2023-05-26T14:35:03Z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